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gqfOYXEtDjdFKTI0CdeTFstRcF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076" y="103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9d89c9cff4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9d89c9cff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9d89c9cff4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9d89c9cff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9d89c9cff4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9d89c9cf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9d89c9cff4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9d89c9cff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9d89c9cff4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9d89c9cff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9d89c9cff4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19d89c9cff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9d89c9cff4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19d89c9cff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9d89c9cff4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9d89c9cff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9d89c9cff4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19d89c9cff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9d89c9cff4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9d89c9cff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9d89c9cff4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9d89c9cff4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9d89c9cff4_0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9d89c9cff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9d89c9cff4_0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19d89c9cff4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d89c9cff4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9d89c9cff4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9d89c9cff4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19d89c9cff4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9d89c9cff4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19d89c9cff4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9d89c9cff4_1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19d89c9cff4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9d89c9cff4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19d89c9cff4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2758281" y="-608806"/>
            <a:ext cx="36274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5107913" y="1740033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107413" y="-174492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628650" y="1521354"/>
            <a:ext cx="3886200" cy="36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4629150" y="1521354"/>
            <a:ext cx="3886200" cy="36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629842" y="2087563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4629150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4629150" y="2087563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.ytimg.com/vi/fgT6r4f9Apc/maxresdefault.jpg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play-lh.googleusercontent.com/Kf8WTct65hFJxBUDm5E-EpYsiDoLQiGGbnuyP6HBNax43YShXti9THPon1YKB6zPYpA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play.google.com/store/apps/details?id=sinet.startup.inDriver&amp;hl=es_CO&amp;gl=US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play.google.com/store/apps/details?id=com.vet.clinicsusa&amp;hl=es_CO&amp;gl=U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gilehunter.com/que-es-scrum/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elpx.adobe.com/es/xd/get-started.html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indinventory.com/blog/wp-content/uploads/2016/06/angularjs-ionic.png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3082925" y="2003475"/>
            <a:ext cx="39291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SICKPET v1.0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2368550" y="3498850"/>
            <a:ext cx="5357813" cy="115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Cesar Camilo Rodriguez Melendez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Leider Sebastian Hernandez Trochez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d89c9cff4_0_9"/>
          <p:cNvSpPr txBox="1">
            <a:spLocks noGrp="1"/>
          </p:cNvSpPr>
          <p:nvPr>
            <p:ph type="title"/>
          </p:nvPr>
        </p:nvSpPr>
        <p:spPr>
          <a:xfrm>
            <a:off x="738188" y="234950"/>
            <a:ext cx="7123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Desarrollo</a:t>
            </a:r>
            <a:endParaRPr/>
          </a:p>
        </p:txBody>
      </p:sp>
      <p:sp>
        <p:nvSpPr>
          <p:cNvPr id="158" name="Google Shape;158;g19d89c9cff4_0_9"/>
          <p:cNvSpPr txBox="1"/>
          <p:nvPr/>
        </p:nvSpPr>
        <p:spPr>
          <a:xfrm>
            <a:off x="755650" y="725488"/>
            <a:ext cx="712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de datos</a:t>
            </a:r>
            <a:endParaRPr/>
          </a:p>
        </p:txBody>
      </p:sp>
      <p:sp>
        <p:nvSpPr>
          <p:cNvPr id="159" name="Google Shape;159;g19d89c9cff4_0_9"/>
          <p:cNvSpPr txBox="1"/>
          <p:nvPr/>
        </p:nvSpPr>
        <p:spPr>
          <a:xfrm>
            <a:off x="302625" y="1350975"/>
            <a:ext cx="3875100" cy="3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s-CO" sz="2200"/>
              <a:t>Firebase - Database</a:t>
            </a:r>
            <a:endParaRPr sz="2200"/>
          </a:p>
        </p:txBody>
      </p:sp>
      <p:pic>
        <p:nvPicPr>
          <p:cNvPr id="160" name="Google Shape;160;g19d89c9cff4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125" y="1350988"/>
            <a:ext cx="4661475" cy="262208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9d89c9cff4_0_9"/>
          <p:cNvSpPr txBox="1"/>
          <p:nvPr/>
        </p:nvSpPr>
        <p:spPr>
          <a:xfrm>
            <a:off x="5428162" y="3476500"/>
            <a:ext cx="2465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700">
                <a:latin typeface="Calibri"/>
                <a:ea typeface="Calibri"/>
                <a:cs typeface="Calibri"/>
                <a:sym typeface="Calibri"/>
              </a:rPr>
              <a:t>fuente: </a:t>
            </a:r>
            <a:r>
              <a:rPr lang="es-CO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https://i.ytimg.com/vi/fgT6r4f9Apc/maxresdefault.jpg</a:t>
            </a:r>
            <a:r>
              <a:rPr lang="es-CO" sz="7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9d89c9cff4_0_17"/>
          <p:cNvSpPr txBox="1">
            <a:spLocks noGrp="1"/>
          </p:cNvSpPr>
          <p:nvPr>
            <p:ph type="title"/>
          </p:nvPr>
        </p:nvSpPr>
        <p:spPr>
          <a:xfrm>
            <a:off x="738188" y="234950"/>
            <a:ext cx="7123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Desarrollo</a:t>
            </a:r>
            <a:endParaRPr/>
          </a:p>
        </p:txBody>
      </p:sp>
      <p:sp>
        <p:nvSpPr>
          <p:cNvPr id="167" name="Google Shape;167;g19d89c9cff4_0_17"/>
          <p:cNvSpPr txBox="1"/>
          <p:nvPr/>
        </p:nvSpPr>
        <p:spPr>
          <a:xfrm>
            <a:off x="755650" y="725488"/>
            <a:ext cx="712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</a:t>
            </a:r>
            <a:r>
              <a:rPr lang="es-CO"/>
              <a:t>(interfaz de programación de aplicaciones)</a:t>
            </a:r>
            <a:endParaRPr/>
          </a:p>
        </p:txBody>
      </p:sp>
      <p:sp>
        <p:nvSpPr>
          <p:cNvPr id="168" name="Google Shape;168;g19d89c9cff4_0_17"/>
          <p:cNvSpPr txBox="1"/>
          <p:nvPr/>
        </p:nvSpPr>
        <p:spPr>
          <a:xfrm>
            <a:off x="302625" y="1350975"/>
            <a:ext cx="3875100" cy="3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s-CO" sz="2200"/>
              <a:t>Maps JavaScript API</a:t>
            </a:r>
            <a:endParaRPr sz="2200"/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s-CO" sz="2200"/>
              <a:t>Directions API</a:t>
            </a:r>
            <a:endParaRPr sz="2200"/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200"/>
          </a:p>
        </p:txBody>
      </p:sp>
      <p:sp>
        <p:nvSpPr>
          <p:cNvPr id="169" name="Google Shape;169;g19d89c9cff4_0_17"/>
          <p:cNvSpPr txBox="1"/>
          <p:nvPr/>
        </p:nvSpPr>
        <p:spPr>
          <a:xfrm>
            <a:off x="4098900" y="4312575"/>
            <a:ext cx="5001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700" b="1">
                <a:latin typeface="Calibri"/>
                <a:ea typeface="Calibri"/>
                <a:cs typeface="Calibri"/>
                <a:sym typeface="Calibri"/>
              </a:rPr>
              <a:t>fuente:</a:t>
            </a:r>
            <a:r>
              <a:rPr lang="es-CO" sz="7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https://play-lh.googleusercontent.com/Kf8WTct65hFJxBUDm5E-EpYsiDoLQiGGbnuyP6HBNax43YShXti9THPon1YKB6zPYpA</a:t>
            </a:r>
            <a:r>
              <a:rPr lang="es-CO" sz="7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g19d89c9cff4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3300" y="1870013"/>
            <a:ext cx="2442563" cy="244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9d89c9cff4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7425" y="1428738"/>
            <a:ext cx="17716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9d89c9cff4_0_1"/>
          <p:cNvSpPr txBox="1">
            <a:spLocks noGrp="1"/>
          </p:cNvSpPr>
          <p:nvPr>
            <p:ph type="title"/>
          </p:nvPr>
        </p:nvSpPr>
        <p:spPr>
          <a:xfrm>
            <a:off x="738188" y="234950"/>
            <a:ext cx="7123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Comparación de aplicaciones</a:t>
            </a:r>
            <a:endParaRPr/>
          </a:p>
        </p:txBody>
      </p:sp>
      <p:sp>
        <p:nvSpPr>
          <p:cNvPr id="177" name="Google Shape;177;g19d89c9cff4_0_1"/>
          <p:cNvSpPr txBox="1"/>
          <p:nvPr/>
        </p:nvSpPr>
        <p:spPr>
          <a:xfrm>
            <a:off x="755650" y="725488"/>
            <a:ext cx="712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Indrive</a:t>
            </a:r>
            <a:endParaRPr/>
          </a:p>
        </p:txBody>
      </p:sp>
      <p:pic>
        <p:nvPicPr>
          <p:cNvPr id="178" name="Google Shape;178;g19d89c9cff4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700" y="1156750"/>
            <a:ext cx="3912700" cy="3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9d89c9cff4_0_1"/>
          <p:cNvSpPr txBox="1"/>
          <p:nvPr/>
        </p:nvSpPr>
        <p:spPr>
          <a:xfrm>
            <a:off x="5135000" y="4085300"/>
            <a:ext cx="3656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700">
                <a:latin typeface="Calibri"/>
                <a:ea typeface="Calibri"/>
                <a:cs typeface="Calibri"/>
                <a:sym typeface="Calibri"/>
              </a:rPr>
              <a:t>fuente: </a:t>
            </a:r>
            <a:r>
              <a:rPr lang="es-CO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https://play.google.com/store/apps/details?id=sinet.startup.inDriver&amp;hl=es_CO&amp;gl=US</a:t>
            </a:r>
            <a:r>
              <a:rPr lang="es-CO" sz="7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19d89c9cff4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150" y="1227138"/>
            <a:ext cx="1659900" cy="34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9d89c9cff4_0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78140" y="979000"/>
            <a:ext cx="1506625" cy="310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9d89c9cff4_0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68838" y="1227150"/>
            <a:ext cx="1480359" cy="3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9d89c9cff4_0_57"/>
          <p:cNvSpPr txBox="1">
            <a:spLocks noGrp="1"/>
          </p:cNvSpPr>
          <p:nvPr>
            <p:ph type="title"/>
          </p:nvPr>
        </p:nvSpPr>
        <p:spPr>
          <a:xfrm>
            <a:off x="738188" y="234950"/>
            <a:ext cx="7123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Comparación de aplicaciones</a:t>
            </a:r>
            <a:endParaRPr/>
          </a:p>
        </p:txBody>
      </p:sp>
      <p:sp>
        <p:nvSpPr>
          <p:cNvPr id="188" name="Google Shape;188;g19d89c9cff4_0_57"/>
          <p:cNvSpPr txBox="1"/>
          <p:nvPr/>
        </p:nvSpPr>
        <p:spPr>
          <a:xfrm>
            <a:off x="755650" y="725488"/>
            <a:ext cx="712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Indrive</a:t>
            </a:r>
            <a:endParaRPr/>
          </a:p>
        </p:txBody>
      </p:sp>
      <p:sp>
        <p:nvSpPr>
          <p:cNvPr id="189" name="Google Shape;189;g19d89c9cff4_0_57"/>
          <p:cNvSpPr txBox="1"/>
          <p:nvPr/>
        </p:nvSpPr>
        <p:spPr>
          <a:xfrm>
            <a:off x="5135000" y="3932900"/>
            <a:ext cx="3656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700">
                <a:latin typeface="Calibri"/>
                <a:ea typeface="Calibri"/>
                <a:cs typeface="Calibri"/>
                <a:sym typeface="Calibri"/>
              </a:rPr>
              <a:t>fuente:</a:t>
            </a:r>
            <a:r>
              <a:rPr lang="es-CO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https://play.google.com/store/apps/details?id=com.vet.clinicsusa&amp;hl=es_CO&amp;gl=US</a:t>
            </a:r>
            <a:r>
              <a:rPr lang="es-CO" sz="70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g19d89c9cff4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7499" y="979002"/>
            <a:ext cx="3077486" cy="294303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9d89c9cff4_0_57"/>
          <p:cNvSpPr txBox="1"/>
          <p:nvPr/>
        </p:nvSpPr>
        <p:spPr>
          <a:xfrm>
            <a:off x="5336238" y="4204100"/>
            <a:ext cx="30000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50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Una aplicación para encontrar y buscar los veterinarios y clínicas veterinarias más cercanas</a:t>
            </a:r>
            <a:endParaRPr/>
          </a:p>
        </p:txBody>
      </p:sp>
      <p:pic>
        <p:nvPicPr>
          <p:cNvPr id="192" name="Google Shape;192;g19d89c9cff4_0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475" y="1227150"/>
            <a:ext cx="1482025" cy="32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9d89c9cff4_0_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0050" y="849225"/>
            <a:ext cx="1559225" cy="34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9d89c9cff4_0_74"/>
          <p:cNvSpPr txBox="1">
            <a:spLocks noGrp="1"/>
          </p:cNvSpPr>
          <p:nvPr>
            <p:ph type="title"/>
          </p:nvPr>
        </p:nvSpPr>
        <p:spPr>
          <a:xfrm>
            <a:off x="738188" y="234950"/>
            <a:ext cx="7123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Implementación</a:t>
            </a:r>
            <a:endParaRPr/>
          </a:p>
        </p:txBody>
      </p:sp>
      <p:sp>
        <p:nvSpPr>
          <p:cNvPr id="199" name="Google Shape;199;g19d89c9cff4_0_74"/>
          <p:cNvSpPr txBox="1"/>
          <p:nvPr/>
        </p:nvSpPr>
        <p:spPr>
          <a:xfrm>
            <a:off x="755650" y="725488"/>
            <a:ext cx="712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Inicio y planificación</a:t>
            </a:r>
            <a:endParaRPr/>
          </a:p>
        </p:txBody>
      </p:sp>
      <p:pic>
        <p:nvPicPr>
          <p:cNvPr id="200" name="Google Shape;200;g19d89c9cff4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00" y="1198598"/>
            <a:ext cx="2602975" cy="27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9d89c9cff4_0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9426" y="1198599"/>
            <a:ext cx="5720789" cy="186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9d89c9cff4_0_86"/>
          <p:cNvSpPr txBox="1">
            <a:spLocks noGrp="1"/>
          </p:cNvSpPr>
          <p:nvPr>
            <p:ph type="title"/>
          </p:nvPr>
        </p:nvSpPr>
        <p:spPr>
          <a:xfrm>
            <a:off x="738188" y="234950"/>
            <a:ext cx="7123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Implementación</a:t>
            </a:r>
            <a:endParaRPr/>
          </a:p>
        </p:txBody>
      </p:sp>
      <p:sp>
        <p:nvSpPr>
          <p:cNvPr id="207" name="Google Shape;207;g19d89c9cff4_0_86"/>
          <p:cNvSpPr txBox="1"/>
          <p:nvPr/>
        </p:nvSpPr>
        <p:spPr>
          <a:xfrm>
            <a:off x="755650" y="725488"/>
            <a:ext cx="712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y ejecución (prototipo)</a:t>
            </a:r>
            <a:endParaRPr/>
          </a:p>
        </p:txBody>
      </p:sp>
      <p:pic>
        <p:nvPicPr>
          <p:cNvPr id="208" name="Google Shape;208;g19d89c9cff4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800" y="1227149"/>
            <a:ext cx="2700775" cy="26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9d89c9cff4_0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1000" y="1293813"/>
            <a:ext cx="2657475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9d89c9cff4_0_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4350" y="1227138"/>
            <a:ext cx="2733675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9d89c9cff4_0_97"/>
          <p:cNvSpPr txBox="1">
            <a:spLocks noGrp="1"/>
          </p:cNvSpPr>
          <p:nvPr>
            <p:ph type="title"/>
          </p:nvPr>
        </p:nvSpPr>
        <p:spPr>
          <a:xfrm>
            <a:off x="738188" y="234950"/>
            <a:ext cx="7123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Implementación</a:t>
            </a:r>
            <a:endParaRPr/>
          </a:p>
        </p:txBody>
      </p:sp>
      <p:sp>
        <p:nvSpPr>
          <p:cNvPr id="216" name="Google Shape;216;g19d89c9cff4_0_97"/>
          <p:cNvSpPr txBox="1"/>
          <p:nvPr/>
        </p:nvSpPr>
        <p:spPr>
          <a:xfrm>
            <a:off x="755650" y="725488"/>
            <a:ext cx="712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y ejecución (prototipo)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g19d89c9cff4_0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9300" y="1350988"/>
            <a:ext cx="2686050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9d89c9cff4_0_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3175" y="1317650"/>
            <a:ext cx="279082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9d89c9cff4_0_107"/>
          <p:cNvSpPr txBox="1">
            <a:spLocks noGrp="1"/>
          </p:cNvSpPr>
          <p:nvPr>
            <p:ph type="title"/>
          </p:nvPr>
        </p:nvSpPr>
        <p:spPr>
          <a:xfrm>
            <a:off x="738188" y="234950"/>
            <a:ext cx="7123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Implementación</a:t>
            </a:r>
            <a:endParaRPr/>
          </a:p>
        </p:txBody>
      </p:sp>
      <p:sp>
        <p:nvSpPr>
          <p:cNvPr id="224" name="Google Shape;224;g19d89c9cff4_0_107"/>
          <p:cNvSpPr txBox="1"/>
          <p:nvPr/>
        </p:nvSpPr>
        <p:spPr>
          <a:xfrm>
            <a:off x="755650" y="725488"/>
            <a:ext cx="712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y ejecución (prototipo)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g19d89c9cff4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9300" y="1350988"/>
            <a:ext cx="2686050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9d89c9cff4_0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3175" y="1317650"/>
            <a:ext cx="279082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9d89c9cff4_0_114"/>
          <p:cNvSpPr txBox="1">
            <a:spLocks noGrp="1"/>
          </p:cNvSpPr>
          <p:nvPr>
            <p:ph type="title"/>
          </p:nvPr>
        </p:nvSpPr>
        <p:spPr>
          <a:xfrm>
            <a:off x="738188" y="234950"/>
            <a:ext cx="7123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Implementación</a:t>
            </a:r>
            <a:endParaRPr/>
          </a:p>
        </p:txBody>
      </p:sp>
      <p:sp>
        <p:nvSpPr>
          <p:cNvPr id="232" name="Google Shape;232;g19d89c9cff4_0_114"/>
          <p:cNvSpPr txBox="1"/>
          <p:nvPr/>
        </p:nvSpPr>
        <p:spPr>
          <a:xfrm>
            <a:off x="755650" y="725488"/>
            <a:ext cx="712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y ejecución (Manejo de los datos)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g19d89c9cff4_0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6900" y="1143500"/>
            <a:ext cx="6644924" cy="34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9d89c9cff4_0_122"/>
          <p:cNvSpPr txBox="1">
            <a:spLocks noGrp="1"/>
          </p:cNvSpPr>
          <p:nvPr>
            <p:ph type="title"/>
          </p:nvPr>
        </p:nvSpPr>
        <p:spPr>
          <a:xfrm>
            <a:off x="738188" y="234950"/>
            <a:ext cx="7123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Implementación</a:t>
            </a:r>
            <a:endParaRPr/>
          </a:p>
        </p:txBody>
      </p:sp>
      <p:sp>
        <p:nvSpPr>
          <p:cNvPr id="239" name="Google Shape;239;g19d89c9cff4_0_122"/>
          <p:cNvSpPr txBox="1"/>
          <p:nvPr/>
        </p:nvSpPr>
        <p:spPr>
          <a:xfrm>
            <a:off x="755650" y="725488"/>
            <a:ext cx="712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y ejecución (Manejo de los datos)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g19d89c9cff4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50" y="1198600"/>
            <a:ext cx="2290400" cy="35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19d89c9cff4_0_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8450" y="1350988"/>
            <a:ext cx="5793151" cy="308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432206" y="1066294"/>
            <a:ext cx="7005638" cy="53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>
                <a:solidFill>
                  <a:schemeClr val="lt1"/>
                </a:solidFill>
              </a:rPr>
              <a:t>Contenido</a:t>
            </a:r>
            <a:endParaRPr/>
          </a:p>
        </p:txBody>
      </p:sp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516775" y="1546225"/>
            <a:ext cx="5181600" cy="26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-CO" sz="2000" dirty="0">
                <a:solidFill>
                  <a:schemeClr val="lt1"/>
                </a:solidFill>
              </a:rPr>
              <a:t>¿Qué es </a:t>
            </a:r>
            <a:r>
              <a:rPr lang="es-CO" sz="2000" dirty="0" err="1">
                <a:solidFill>
                  <a:schemeClr val="lt1"/>
                </a:solidFill>
              </a:rPr>
              <a:t>SickPet</a:t>
            </a:r>
            <a:r>
              <a:rPr lang="es-CO" sz="2000" dirty="0">
                <a:solidFill>
                  <a:schemeClr val="lt1"/>
                </a:solidFill>
              </a:rPr>
              <a:t>?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-CO" sz="2000" dirty="0" err="1">
                <a:solidFill>
                  <a:schemeClr val="lt1"/>
                </a:solidFill>
              </a:rPr>
              <a:t>Onclick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-CO" sz="2000" dirty="0" err="1">
                <a:solidFill>
                  <a:schemeClr val="lt1"/>
                </a:solidFill>
              </a:rPr>
              <a:t>Gestion</a:t>
            </a:r>
            <a:r>
              <a:rPr lang="es-CO" sz="2000" dirty="0">
                <a:solidFill>
                  <a:schemeClr val="lt1"/>
                </a:solidFill>
              </a:rPr>
              <a:t> del proyecto</a:t>
            </a: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-CO" sz="2000" dirty="0" err="1">
                <a:solidFill>
                  <a:schemeClr val="lt1"/>
                </a:solidFill>
              </a:rPr>
              <a:t>Metodologia</a:t>
            </a:r>
            <a:r>
              <a:rPr lang="es-CO" sz="2000" dirty="0">
                <a:solidFill>
                  <a:schemeClr val="lt1"/>
                </a:solidFill>
              </a:rPr>
              <a:t> de desarrollo</a:t>
            </a: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-CO" sz="2000" dirty="0">
                <a:solidFill>
                  <a:schemeClr val="lt1"/>
                </a:solidFill>
              </a:rPr>
              <a:t>Desarrollo</a:t>
            </a: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-CO" sz="2000" dirty="0" err="1">
                <a:solidFill>
                  <a:schemeClr val="lt1"/>
                </a:solidFill>
              </a:rPr>
              <a:t>Comparacion</a:t>
            </a:r>
            <a:endParaRPr lang="es-CO" sz="2000" dirty="0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-CO" sz="2000" dirty="0" err="1">
                <a:solidFill>
                  <a:schemeClr val="lt1"/>
                </a:solidFill>
              </a:rPr>
              <a:t>Implementacion</a:t>
            </a:r>
            <a:endParaRPr lang="es-CO" sz="2000" dirty="0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-CO" sz="2000" dirty="0">
                <a:solidFill>
                  <a:schemeClr val="lt1"/>
                </a:solidFill>
              </a:rPr>
              <a:t>Pruebas</a:t>
            </a: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endParaRPr lang="es-CO" sz="2000" dirty="0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endParaRPr sz="2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9d89c9cff4_0_131"/>
          <p:cNvSpPr txBox="1">
            <a:spLocks noGrp="1"/>
          </p:cNvSpPr>
          <p:nvPr>
            <p:ph type="title"/>
          </p:nvPr>
        </p:nvSpPr>
        <p:spPr>
          <a:xfrm>
            <a:off x="738188" y="234950"/>
            <a:ext cx="7123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Implementación</a:t>
            </a:r>
            <a:endParaRPr/>
          </a:p>
        </p:txBody>
      </p:sp>
      <p:sp>
        <p:nvSpPr>
          <p:cNvPr id="247" name="Google Shape;247;g19d89c9cff4_0_131"/>
          <p:cNvSpPr txBox="1"/>
          <p:nvPr/>
        </p:nvSpPr>
        <p:spPr>
          <a:xfrm>
            <a:off x="755650" y="725488"/>
            <a:ext cx="712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y ejecución (Aplicación)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g19d89c9cff4_0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25" y="1193800"/>
            <a:ext cx="1552725" cy="340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9d89c9cff4_0_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8875" y="1193800"/>
            <a:ext cx="1552725" cy="3381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9d89c9cff4_0_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4563" y="1193263"/>
            <a:ext cx="1659900" cy="34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9d89c9cff4_0_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2975" y="1193275"/>
            <a:ext cx="1659899" cy="342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9d89c9cff4_0_1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81376" y="1227150"/>
            <a:ext cx="1552725" cy="3378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9d89c9cff4_0_148"/>
          <p:cNvSpPr txBox="1">
            <a:spLocks noGrp="1"/>
          </p:cNvSpPr>
          <p:nvPr>
            <p:ph type="title"/>
          </p:nvPr>
        </p:nvSpPr>
        <p:spPr>
          <a:xfrm>
            <a:off x="738188" y="234950"/>
            <a:ext cx="7123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Implementación</a:t>
            </a:r>
            <a:endParaRPr/>
          </a:p>
        </p:txBody>
      </p:sp>
      <p:sp>
        <p:nvSpPr>
          <p:cNvPr id="258" name="Google Shape;258;g19d89c9cff4_0_148"/>
          <p:cNvSpPr txBox="1"/>
          <p:nvPr/>
        </p:nvSpPr>
        <p:spPr>
          <a:xfrm>
            <a:off x="755650" y="725488"/>
            <a:ext cx="712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y ejecución (Aplicación)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g19d89c9cff4_0_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400" y="1198600"/>
            <a:ext cx="1605350" cy="343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9d89c9cff4_0_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6175" y="1198600"/>
            <a:ext cx="1564387" cy="338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9d89c9cff4_0_148"/>
          <p:cNvPicPr preferRelativeResize="0"/>
          <p:nvPr/>
        </p:nvPicPr>
        <p:blipFill rotWithShape="1">
          <a:blip r:embed="rId6">
            <a:alphaModFix/>
          </a:blip>
          <a:srcRect r="3344"/>
          <a:stretch/>
        </p:blipFill>
        <p:spPr>
          <a:xfrm>
            <a:off x="3478825" y="1198600"/>
            <a:ext cx="1605350" cy="34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19d89c9cff4_0_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2450" y="1198600"/>
            <a:ext cx="1605349" cy="351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19d89c9cff4_0_1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66075" y="1198600"/>
            <a:ext cx="1605350" cy="3512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9d89c9cff4_0_168"/>
          <p:cNvSpPr txBox="1">
            <a:spLocks noGrp="1"/>
          </p:cNvSpPr>
          <p:nvPr>
            <p:ph type="title"/>
          </p:nvPr>
        </p:nvSpPr>
        <p:spPr>
          <a:xfrm>
            <a:off x="738188" y="234950"/>
            <a:ext cx="7123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Implementación</a:t>
            </a:r>
            <a:endParaRPr/>
          </a:p>
        </p:txBody>
      </p:sp>
      <p:sp>
        <p:nvSpPr>
          <p:cNvPr id="269" name="Google Shape;269;g19d89c9cff4_0_168"/>
          <p:cNvSpPr txBox="1"/>
          <p:nvPr/>
        </p:nvSpPr>
        <p:spPr>
          <a:xfrm>
            <a:off x="755650" y="725488"/>
            <a:ext cx="712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y ejecución (Aplicación)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g19d89c9cff4_0_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925" y="1227150"/>
            <a:ext cx="1540100" cy="340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9d89c9cff4_0_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3950" y="1227150"/>
            <a:ext cx="1563901" cy="340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9d89c9cff4_0_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9925" y="1765000"/>
            <a:ext cx="5092002" cy="173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"/>
          <p:cNvSpPr txBox="1">
            <a:spLocks noGrp="1"/>
          </p:cNvSpPr>
          <p:nvPr>
            <p:ph type="title"/>
          </p:nvPr>
        </p:nvSpPr>
        <p:spPr>
          <a:xfrm>
            <a:off x="334963" y="4412058"/>
            <a:ext cx="712311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/>
              <a:t>Pruebas</a:t>
            </a:r>
            <a:endParaRPr/>
          </a:p>
        </p:txBody>
      </p:sp>
      <p:sp>
        <p:nvSpPr>
          <p:cNvPr id="278" name="Google Shape;278;p5"/>
          <p:cNvSpPr txBox="1"/>
          <p:nvPr/>
        </p:nvSpPr>
        <p:spPr>
          <a:xfrm>
            <a:off x="352425" y="4874021"/>
            <a:ext cx="7121525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usabilidad con BEN SCHNEIDERMAN</a:t>
            </a: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3DACE71-959C-C899-F258-DF1314A01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44" y="1245654"/>
            <a:ext cx="3501911" cy="2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2028025" y="1244675"/>
            <a:ext cx="33393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¿Qué es SickPet?</a:t>
            </a:r>
            <a:endParaRPr/>
          </a:p>
        </p:txBody>
      </p:sp>
      <p:sp>
        <p:nvSpPr>
          <p:cNvPr id="102" name="Google Shape;102;p3"/>
          <p:cNvSpPr txBox="1"/>
          <p:nvPr/>
        </p:nvSpPr>
        <p:spPr>
          <a:xfrm>
            <a:off x="1765925" y="2279900"/>
            <a:ext cx="3146400" cy="24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s-CO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SickPet es una aplicación móvil creada para gestionar la atención de mascotas y animales por parte de las clínicas veterinarias y los dueños de ellos.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/>
          </a:p>
        </p:txBody>
      </p:sp>
      <p:pic>
        <p:nvPicPr>
          <p:cNvPr id="103" name="Google Shape;10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725" y="1818000"/>
            <a:ext cx="2379124" cy="232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 txBox="1"/>
          <p:nvPr/>
        </p:nvSpPr>
        <p:spPr>
          <a:xfrm>
            <a:off x="5723301" y="4192200"/>
            <a:ext cx="259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"/>
              <a:t>Autoría propia: Estudiantes 9 sem, Unimayor, 2022.: 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d89c9cff4_1_2"/>
          <p:cNvSpPr txBox="1">
            <a:spLocks noGrp="1"/>
          </p:cNvSpPr>
          <p:nvPr>
            <p:ph type="title"/>
          </p:nvPr>
        </p:nvSpPr>
        <p:spPr>
          <a:xfrm>
            <a:off x="2289125" y="1523675"/>
            <a:ext cx="1290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OnClick </a:t>
            </a:r>
            <a:endParaRPr/>
          </a:p>
        </p:txBody>
      </p:sp>
      <p:sp>
        <p:nvSpPr>
          <p:cNvPr id="110" name="Google Shape;110;g19d89c9cff4_1_2"/>
          <p:cNvSpPr txBox="1"/>
          <p:nvPr/>
        </p:nvSpPr>
        <p:spPr>
          <a:xfrm>
            <a:off x="1360925" y="2756900"/>
            <a:ext cx="31464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s-CO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Empresa dedicada al diseño y desarrollo de software.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/>
          </a:p>
        </p:txBody>
      </p:sp>
      <p:pic>
        <p:nvPicPr>
          <p:cNvPr id="111" name="Google Shape;111;g19d89c9cff4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000" y="2252125"/>
            <a:ext cx="3697974" cy="1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9d89c9cff4_1_2"/>
          <p:cNvSpPr txBox="1"/>
          <p:nvPr/>
        </p:nvSpPr>
        <p:spPr>
          <a:xfrm>
            <a:off x="6172376" y="3462875"/>
            <a:ext cx="259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"/>
              <a:t>Autoría propia: Estudiantes 9 sem, Unimayor, 2022.: 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9d89c9cff4_1_9"/>
          <p:cNvSpPr txBox="1">
            <a:spLocks noGrp="1"/>
          </p:cNvSpPr>
          <p:nvPr>
            <p:ph type="title"/>
          </p:nvPr>
        </p:nvSpPr>
        <p:spPr>
          <a:xfrm>
            <a:off x="2226125" y="362675"/>
            <a:ext cx="3642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Gestión de proyecto </a:t>
            </a:r>
            <a:endParaRPr/>
          </a:p>
        </p:txBody>
      </p:sp>
      <p:sp>
        <p:nvSpPr>
          <p:cNvPr id="118" name="Google Shape;118;g19d89c9cff4_1_9"/>
          <p:cNvSpPr txBox="1"/>
          <p:nvPr/>
        </p:nvSpPr>
        <p:spPr>
          <a:xfrm>
            <a:off x="2226125" y="1181900"/>
            <a:ext cx="5091000" cy="4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s-CO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 proceso de gestión de proyectos se presentan los siguientes artefactos: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CO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proyecto.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CO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Acta de constitución del proyecto.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CO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Viabilidad técnica, de gestión y económica.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CO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Canvas.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CO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riesgos del proyecto.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CO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cambios.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9d89c9cff4_1_15"/>
          <p:cNvSpPr txBox="1">
            <a:spLocks noGrp="1"/>
          </p:cNvSpPr>
          <p:nvPr>
            <p:ph type="title"/>
          </p:nvPr>
        </p:nvSpPr>
        <p:spPr>
          <a:xfrm>
            <a:off x="2226125" y="362675"/>
            <a:ext cx="4893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Metodología de desarrollo</a:t>
            </a:r>
            <a:endParaRPr/>
          </a:p>
        </p:txBody>
      </p:sp>
      <p:sp>
        <p:nvSpPr>
          <p:cNvPr id="124" name="Google Shape;124;g19d89c9cff4_1_15"/>
          <p:cNvSpPr txBox="1"/>
          <p:nvPr/>
        </p:nvSpPr>
        <p:spPr>
          <a:xfrm>
            <a:off x="2226125" y="1101000"/>
            <a:ext cx="6135000" cy="18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s-CO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es un proceso en el que se aplican de manera regular un conjunto de buenas prácticas para trabajar colaborativamente, en equipo, y obtener el mejor resultado posible de un proyecto.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/>
          </a:p>
        </p:txBody>
      </p:sp>
      <p:pic>
        <p:nvPicPr>
          <p:cNvPr id="125" name="Google Shape;125;g19d89c9cff4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5000" y="2916000"/>
            <a:ext cx="5184000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9d89c9cff4_1_15"/>
          <p:cNvSpPr txBox="1"/>
          <p:nvPr/>
        </p:nvSpPr>
        <p:spPr>
          <a:xfrm>
            <a:off x="5454000" y="5443200"/>
            <a:ext cx="2358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"/>
              <a:t>fuente: </a:t>
            </a:r>
            <a:r>
              <a:rPr lang="es-CO" sz="800" u="sng">
                <a:solidFill>
                  <a:schemeClr val="hlink"/>
                </a:solidFill>
                <a:hlinkClick r:id="rId5"/>
              </a:rPr>
              <a:t>https://agilehunter.com/que-es-scrum/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9d89c9cff4_1_39"/>
          <p:cNvSpPr txBox="1">
            <a:spLocks noGrp="1"/>
          </p:cNvSpPr>
          <p:nvPr>
            <p:ph type="title"/>
          </p:nvPr>
        </p:nvSpPr>
        <p:spPr>
          <a:xfrm>
            <a:off x="2226125" y="362675"/>
            <a:ext cx="4893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Metodología de desarrollo</a:t>
            </a:r>
            <a:endParaRPr/>
          </a:p>
        </p:txBody>
      </p:sp>
      <p:sp>
        <p:nvSpPr>
          <p:cNvPr id="132" name="Google Shape;132;g19d89c9cff4_1_39"/>
          <p:cNvSpPr txBox="1"/>
          <p:nvPr/>
        </p:nvSpPr>
        <p:spPr>
          <a:xfrm>
            <a:off x="2226113" y="1281000"/>
            <a:ext cx="6135000" cy="18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s-CO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Fases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proyecto se estableció en tres fases principales las cuales se fueron desarrollando de manera lineal.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/>
          </a:p>
        </p:txBody>
      </p:sp>
      <p:pic>
        <p:nvPicPr>
          <p:cNvPr id="133" name="Google Shape;133;g19d89c9cff4_1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5263" y="3608400"/>
            <a:ext cx="427672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9d89c9cff4_1_39"/>
          <p:cNvSpPr txBox="1"/>
          <p:nvPr/>
        </p:nvSpPr>
        <p:spPr>
          <a:xfrm>
            <a:off x="3155251" y="5109875"/>
            <a:ext cx="259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"/>
              <a:t>Autoría propia: Estudiantes 9 sem, Unimayor, 2022.: </a:t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9d89c9cff4_1_26"/>
          <p:cNvSpPr txBox="1">
            <a:spLocks noGrp="1"/>
          </p:cNvSpPr>
          <p:nvPr>
            <p:ph type="title"/>
          </p:nvPr>
        </p:nvSpPr>
        <p:spPr>
          <a:xfrm>
            <a:off x="738188" y="234950"/>
            <a:ext cx="7123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000" dirty="0"/>
              <a:t>D</a:t>
            </a:r>
            <a:r>
              <a:rPr lang="es-CO" sz="3000" dirty="0" err="1"/>
              <a:t>esarrollo</a:t>
            </a:r>
            <a:endParaRPr dirty="0"/>
          </a:p>
        </p:txBody>
      </p:sp>
      <p:sp>
        <p:nvSpPr>
          <p:cNvPr id="140" name="Google Shape;140;g19d89c9cff4_1_26"/>
          <p:cNvSpPr txBox="1"/>
          <p:nvPr/>
        </p:nvSpPr>
        <p:spPr>
          <a:xfrm>
            <a:off x="755650" y="725488"/>
            <a:ext cx="712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de interfaces y prototipos.</a:t>
            </a:r>
            <a:endParaRPr/>
          </a:p>
        </p:txBody>
      </p:sp>
      <p:sp>
        <p:nvSpPr>
          <p:cNvPr id="141" name="Google Shape;141;g19d89c9cff4_1_26"/>
          <p:cNvSpPr txBox="1"/>
          <p:nvPr/>
        </p:nvSpPr>
        <p:spPr>
          <a:xfrm>
            <a:off x="302625" y="1350975"/>
            <a:ext cx="3875100" cy="3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s-CO" sz="2200"/>
              <a:t>Adobe XD</a:t>
            </a:r>
            <a:endParaRPr sz="2200"/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200"/>
          </a:p>
        </p:txBody>
      </p:sp>
      <p:pic>
        <p:nvPicPr>
          <p:cNvPr id="142" name="Google Shape;142;g19d89c9cff4_1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5125" y="1553064"/>
            <a:ext cx="2608876" cy="260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9d89c9cff4_1_26"/>
          <p:cNvSpPr txBox="1"/>
          <p:nvPr/>
        </p:nvSpPr>
        <p:spPr>
          <a:xfrm>
            <a:off x="5265000" y="4023000"/>
            <a:ext cx="4104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"/>
              <a:t>Fuente: </a:t>
            </a:r>
            <a:r>
              <a:rPr lang="es-CO" sz="800" u="sng">
                <a:solidFill>
                  <a:schemeClr val="hlink"/>
                </a:solidFill>
                <a:hlinkClick r:id="rId5"/>
              </a:rPr>
              <a:t>https://helpx.adobe.com/es/xd/get-started.html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 txBox="1">
            <a:spLocks noGrp="1"/>
          </p:cNvSpPr>
          <p:nvPr>
            <p:ph type="title"/>
          </p:nvPr>
        </p:nvSpPr>
        <p:spPr>
          <a:xfrm>
            <a:off x="738188" y="234950"/>
            <a:ext cx="712311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Desarrollo</a:t>
            </a:r>
            <a:endParaRPr/>
          </a:p>
        </p:txBody>
      </p:sp>
      <p:sp>
        <p:nvSpPr>
          <p:cNvPr id="149" name="Google Shape;149;p4"/>
          <p:cNvSpPr txBox="1"/>
          <p:nvPr/>
        </p:nvSpPr>
        <p:spPr>
          <a:xfrm>
            <a:off x="755650" y="725488"/>
            <a:ext cx="7121525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Framework</a:t>
            </a:r>
            <a:endParaRPr/>
          </a:p>
        </p:txBody>
      </p:sp>
      <p:sp>
        <p:nvSpPr>
          <p:cNvPr id="150" name="Google Shape;150;p4"/>
          <p:cNvSpPr txBox="1"/>
          <p:nvPr/>
        </p:nvSpPr>
        <p:spPr>
          <a:xfrm>
            <a:off x="302625" y="1350975"/>
            <a:ext cx="3875100" cy="3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s-CO" sz="2200"/>
              <a:t>Angular</a:t>
            </a:r>
            <a:endParaRPr sz="2200"/>
          </a:p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s-CO" sz="2200"/>
              <a:t>ionic</a:t>
            </a:r>
            <a:endParaRPr sz="2200"/>
          </a:p>
        </p:txBody>
      </p:sp>
      <p:pic>
        <p:nvPicPr>
          <p:cNvPr id="151" name="Google Shape;15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225" y="1692125"/>
            <a:ext cx="4661475" cy="233073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"/>
          <p:cNvSpPr txBox="1"/>
          <p:nvPr/>
        </p:nvSpPr>
        <p:spPr>
          <a:xfrm>
            <a:off x="4850613" y="4022875"/>
            <a:ext cx="3674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700" b="1">
                <a:latin typeface="Calibri"/>
                <a:ea typeface="Calibri"/>
                <a:cs typeface="Calibri"/>
                <a:sym typeface="Calibri"/>
              </a:rPr>
              <a:t>fuente:</a:t>
            </a:r>
            <a:r>
              <a:rPr lang="es-CO" sz="7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https://www.mindinventory.com/blog/wp-content/uploads/2016/06/angularjs-ionic.png</a:t>
            </a:r>
            <a:r>
              <a:rPr lang="es-CO" sz="7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</Words>
  <Application>Microsoft Office PowerPoint</Application>
  <PresentationFormat>Presentación en pantalla (16:10)</PresentationFormat>
  <Paragraphs>93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Calibri</vt:lpstr>
      <vt:lpstr>Roboto</vt:lpstr>
      <vt:lpstr>Arial</vt:lpstr>
      <vt:lpstr>Tema de Office</vt:lpstr>
      <vt:lpstr>SICKPET v1.0</vt:lpstr>
      <vt:lpstr>Contenido</vt:lpstr>
      <vt:lpstr>¿Qué es SickPet?</vt:lpstr>
      <vt:lpstr>OnClick </vt:lpstr>
      <vt:lpstr>Gestión de proyecto </vt:lpstr>
      <vt:lpstr>Metodología de desarrollo</vt:lpstr>
      <vt:lpstr>Metodología de desarrollo</vt:lpstr>
      <vt:lpstr>Desarrollo</vt:lpstr>
      <vt:lpstr>Desarrollo</vt:lpstr>
      <vt:lpstr>Desarrollo</vt:lpstr>
      <vt:lpstr>Desarrollo</vt:lpstr>
      <vt:lpstr>Comparación de aplicaciones</vt:lpstr>
      <vt:lpstr>Comparación de aplicaciones</vt:lpstr>
      <vt:lpstr>Implementación</vt:lpstr>
      <vt:lpstr>Implementación</vt:lpstr>
      <vt:lpstr>Implementación</vt:lpstr>
      <vt:lpstr>Implementación</vt:lpstr>
      <vt:lpstr>Implementación</vt:lpstr>
      <vt:lpstr>Implementación</vt:lpstr>
      <vt:lpstr>Implementación</vt:lpstr>
      <vt:lpstr>Implementación</vt:lpstr>
      <vt:lpstr>Implementación</vt:lpstr>
      <vt:lpstr>Pruebas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SICKPET v1.0</dc:title>
  <dc:creator>CésareLe</dc:creator>
  <cp:lastModifiedBy>Cesar Rodriguez</cp:lastModifiedBy>
  <cp:revision>2</cp:revision>
  <dcterms:created xsi:type="dcterms:W3CDTF">2018-02-28T02:48:37Z</dcterms:created>
  <dcterms:modified xsi:type="dcterms:W3CDTF">2022-11-23T20:11:57Z</dcterms:modified>
</cp:coreProperties>
</file>